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5" r:id="rId6"/>
    <p:sldId id="261" r:id="rId7"/>
    <p:sldId id="262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808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39" autoAdjust="0"/>
    <p:restoredTop sz="9466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CF1C4A4-B235-4068-80FD-D47F0862C2C7}" type="datetimeFigureOut">
              <a:rPr lang="en-US" smtClean="0"/>
              <a:pPr/>
              <a:t>2/27/2009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3C9B5E6-76CE-428B-98CF-6A45762B7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answers.com/Q/Name_the_uses_for_electroplating" TargetMode="External"/><Relationship Id="rId2" Type="http://schemas.openxmlformats.org/officeDocument/2006/relationships/hyperlink" Target="http://www.finishing.com/faqs/howwork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mages.google.com/" TargetMode="External"/><Relationship Id="rId4" Type="http://schemas.openxmlformats.org/officeDocument/2006/relationships/hyperlink" Target="http://www.bookrags.com/research/electroplating-woc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Steph</a:t>
            </a:r>
            <a:r>
              <a:rPr lang="en-US" dirty="0" smtClean="0"/>
              <a:t> Magill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1905000"/>
            <a:ext cx="5791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Electroplating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latin typeface="Britannic Bold" pitchFamily="34" charset="0"/>
              </a:rPr>
              <a:t>Electroplating-</a:t>
            </a:r>
            <a:r>
              <a:rPr lang="en-US" dirty="0" smtClean="0">
                <a:latin typeface="Britannic Bold" pitchFamily="34" charset="0"/>
              </a:rPr>
              <a:t> The process of coating an electrically conducting surface with a thin layer (seldom more than 0.001 in [0.025 mm] thick) of metal by electrolytic deposition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One use for electroplating is covering zinc with copper in making coinage.</a:t>
            </a:r>
          </a:p>
          <a:p>
            <a:r>
              <a:rPr lang="en-US" dirty="0" smtClean="0">
                <a:latin typeface="Britannic Bold" pitchFamily="34" charset="0"/>
              </a:rPr>
              <a:t>To Protect steel or other metals from rusting. </a:t>
            </a:r>
            <a:r>
              <a:rPr lang="en-US" smtClean="0">
                <a:latin typeface="Britannic Bold" pitchFamily="34" charset="0"/>
              </a:rPr>
              <a:t>For </a:t>
            </a:r>
            <a:r>
              <a:rPr lang="en-US" dirty="0" smtClean="0">
                <a:latin typeface="Britannic Bold" pitchFamily="34" charset="0"/>
              </a:rPr>
              <a:t>example metal bumpers on trucks.</a:t>
            </a:r>
          </a:p>
          <a:p>
            <a:r>
              <a:rPr lang="en-US" dirty="0" smtClean="0">
                <a:latin typeface="Britannic Bold" pitchFamily="34" charset="0"/>
              </a:rPr>
              <a:t>To Make cans which are made from steel electroplated with tin. Which is good for foods.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Electroplating Related?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 </a:t>
            </a:r>
            <a:r>
              <a:rPr lang="en-US" sz="2400" dirty="0" smtClean="0">
                <a:latin typeface="Britannic Bold" pitchFamily="34" charset="0"/>
              </a:rPr>
              <a:t>The process of electroplating causes </a:t>
            </a:r>
            <a:r>
              <a:rPr lang="en-US" sz="2400" dirty="0" err="1" smtClean="0">
                <a:latin typeface="Britannic Bold" pitchFamily="34" charset="0"/>
              </a:rPr>
              <a:t>redox</a:t>
            </a:r>
            <a:r>
              <a:rPr lang="en-US" sz="2400" dirty="0" smtClean="0">
                <a:latin typeface="Britannic Bold" pitchFamily="34" charset="0"/>
              </a:rPr>
              <a:t> reactions. We talked about </a:t>
            </a:r>
            <a:r>
              <a:rPr lang="en-US" sz="2400" dirty="0" err="1" smtClean="0">
                <a:latin typeface="Britannic Bold" pitchFamily="34" charset="0"/>
              </a:rPr>
              <a:t>redox</a:t>
            </a:r>
            <a:r>
              <a:rPr lang="en-US" sz="2400" dirty="0" smtClean="0">
                <a:latin typeface="Britannic Bold" pitchFamily="34" charset="0"/>
              </a:rPr>
              <a:t> reactions in class earlier. Which is an oxidation – reduction reaction.</a:t>
            </a:r>
          </a:p>
          <a:p>
            <a:r>
              <a:rPr lang="en-US" sz="2400" dirty="0" smtClean="0">
                <a:latin typeface="Britannic Bold" pitchFamily="34" charset="0"/>
              </a:rPr>
              <a:t>Cations and Anions also deal with electroplating because cations of most metallic substances can be reduced, this fact is exploited in electroplating.</a:t>
            </a:r>
          </a:p>
          <a:p>
            <a:r>
              <a:rPr lang="en-US" sz="2400" dirty="0" smtClean="0">
                <a:latin typeface="Britannic Bold" pitchFamily="34" charset="0"/>
              </a:rPr>
              <a:t>We learned about oxidation and reduction. This relates to electroplating because in the electroplating process oxidation is called Anode and reduction is called Cathode.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Britannic Bold" pitchFamily="34" charset="0"/>
              </a:rPr>
              <a:t>This is  a metallic object that needs to be a plate with a metal. First it fills a cell with a solution of a salt of the metal to be plated. Most of the time the salt (nickel chloride in the example) is simply dissolved in water and a little acid.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581400"/>
            <a:ext cx="486032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828800"/>
            <a:ext cx="3295650" cy="3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572000" y="2819400"/>
            <a:ext cx="3505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Britannic Bold" pitchFamily="34" charset="0"/>
              </a:rPr>
              <a:t>An example of a gold-plating cell.</a:t>
            </a:r>
            <a:endParaRPr lang="en-US" sz="2000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81200"/>
            <a:ext cx="2714625" cy="372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657600" y="2438400"/>
            <a:ext cx="396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Britannic Bold" pitchFamily="34" charset="0"/>
              </a:rPr>
              <a:t>The spoon is being reduced and is attracting the oxidized Ag+ ions which plates the spoon </a:t>
            </a:r>
          </a:p>
          <a:p>
            <a:r>
              <a:rPr lang="en-US" dirty="0" smtClean="0">
                <a:latin typeface="Britannic Bold" pitchFamily="34" charset="0"/>
              </a:rPr>
              <a:t>in Silver atoms.</a:t>
            </a:r>
            <a:endParaRPr lang="en-US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Britannic Bold" pitchFamily="34" charset="0"/>
              </a:rPr>
              <a:t>Name one use for electroplating.</a:t>
            </a:r>
          </a:p>
          <a:p>
            <a:r>
              <a:rPr lang="en-US" sz="4400" dirty="0" smtClean="0">
                <a:latin typeface="Britannic Bold" pitchFamily="34" charset="0"/>
              </a:rPr>
              <a:t>What is oxidation and reduction called in electroplating?</a:t>
            </a:r>
            <a:endParaRPr lang="en-US" sz="4400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Cites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Britannic Bold" pitchFamily="34" charset="0"/>
                <a:hlinkClick r:id="rId2"/>
              </a:rPr>
              <a:t>http://www.finishing.com/faqs/howworks.html</a:t>
            </a:r>
            <a:r>
              <a:rPr lang="en-US" sz="2400" dirty="0" smtClean="0">
                <a:latin typeface="Britannic Bold" pitchFamily="34" charset="0"/>
              </a:rPr>
              <a:t> (picture)</a:t>
            </a:r>
          </a:p>
          <a:p>
            <a:r>
              <a:rPr lang="en-US" sz="2400" dirty="0" smtClean="0">
                <a:latin typeface="Britannic Bold" pitchFamily="34" charset="0"/>
                <a:hlinkClick r:id="rId3"/>
              </a:rPr>
              <a:t>http://wiki.answers.com/Q/Name_the_uses_for_electroplating</a:t>
            </a:r>
            <a:r>
              <a:rPr lang="en-US" sz="2400" dirty="0" smtClean="0">
                <a:latin typeface="Britannic Bold" pitchFamily="34" charset="0"/>
              </a:rPr>
              <a:t> (uses)</a:t>
            </a:r>
          </a:p>
          <a:p>
            <a:r>
              <a:rPr lang="en-US" sz="2400" dirty="0" smtClean="0">
                <a:latin typeface="Britannic Bold" pitchFamily="34" charset="0"/>
                <a:hlinkClick r:id="rId4"/>
              </a:rPr>
              <a:t>http://www.bookrags.com/research/electroplating-woc/</a:t>
            </a:r>
            <a:r>
              <a:rPr lang="en-US" sz="2400" dirty="0" smtClean="0">
                <a:latin typeface="Britannic Bold" pitchFamily="34" charset="0"/>
              </a:rPr>
              <a:t> (definition)</a:t>
            </a:r>
          </a:p>
          <a:p>
            <a:r>
              <a:rPr lang="en-US" sz="2400" dirty="0" smtClean="0">
                <a:latin typeface="Britannic Bold" pitchFamily="34" charset="0"/>
                <a:hlinkClick r:id="rId5"/>
              </a:rPr>
              <a:t>www.images.google.com</a:t>
            </a:r>
            <a:r>
              <a:rPr lang="en-US" sz="2400" dirty="0" smtClean="0">
                <a:latin typeface="Britannic Bold" pitchFamily="34" charset="0"/>
              </a:rPr>
              <a:t> (picture)</a:t>
            </a:r>
          </a:p>
          <a:p>
            <a:r>
              <a:rPr lang="en-US" sz="2400" dirty="0" smtClean="0">
                <a:latin typeface="Britannic Bold" pitchFamily="34" charset="0"/>
                <a:hlinkClick r:id="rId5"/>
              </a:rPr>
              <a:t>www.images.google.com</a:t>
            </a:r>
            <a:r>
              <a:rPr lang="en-US" sz="2400" dirty="0" smtClean="0">
                <a:latin typeface="Britannic Bold" pitchFamily="34" charset="0"/>
              </a:rPr>
              <a:t> (picture)</a:t>
            </a:r>
            <a:endParaRPr lang="en-US" sz="2400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299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Slide 1</vt:lpstr>
      <vt:lpstr>Definition</vt:lpstr>
      <vt:lpstr>Uses</vt:lpstr>
      <vt:lpstr>How is Electroplating Related?</vt:lpstr>
      <vt:lpstr>Example</vt:lpstr>
      <vt:lpstr>Example</vt:lpstr>
      <vt:lpstr>Example</vt:lpstr>
      <vt:lpstr>Review Questions</vt:lpstr>
      <vt:lpstr>Internet Cites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Electroplating</dc:title>
  <dc:creator>Student</dc:creator>
  <cp:lastModifiedBy>Great Valley High School</cp:lastModifiedBy>
  <cp:revision>20</cp:revision>
  <dcterms:created xsi:type="dcterms:W3CDTF">2009-02-26T13:03:05Z</dcterms:created>
  <dcterms:modified xsi:type="dcterms:W3CDTF">2009-02-27T13:31:26Z</dcterms:modified>
</cp:coreProperties>
</file>